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56" r:id="rId4"/>
    <p:sldId id="259" r:id="rId5"/>
    <p:sldId id="260" r:id="rId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3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10/10/2015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10/10/2015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10/10/2015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10/10/2015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10/10/2015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10/10/2015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10/10/2015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10/10/2015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10/10/2015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10/10/2015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10/10/2015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09A6D-C09C-4548-B29A-6CF363A7E532}" type="datetimeFigureOut">
              <a:rPr lang="fr-FR" smtClean="0"/>
              <a:t>10/10/2015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texte 4"/>
          <p:cNvSpPr>
            <a:spLocks noGrp="1"/>
          </p:cNvSpPr>
          <p:nvPr>
            <p:ph type="body" idx="1"/>
          </p:nvPr>
        </p:nvSpPr>
        <p:spPr>
          <a:xfrm>
            <a:off x="107504" y="836712"/>
            <a:ext cx="5122913" cy="639762"/>
          </a:xfrm>
        </p:spPr>
        <p:txBody>
          <a:bodyPr>
            <a:normAutofit fontScale="92500"/>
          </a:bodyPr>
          <a:lstStyle/>
          <a:p>
            <a:r>
              <a:rPr lang="fr-FR" dirty="0"/>
              <a:t>Exemple </a:t>
            </a:r>
            <a:r>
              <a:rPr lang="fr-FR" dirty="0" smtClean="0"/>
              <a:t>de 3 arrondissements parisiens</a:t>
            </a:r>
            <a:endParaRPr lang="fr-FR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484784"/>
            <a:ext cx="3313956" cy="33756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3284984"/>
            <a:ext cx="3313956" cy="33756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4641" y="1484785"/>
            <a:ext cx="3313956" cy="30856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itr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Autofit/>
          </a:bodyPr>
          <a:lstStyle/>
          <a:p>
            <a:r>
              <a:rPr lang="fr-FR" sz="1800" dirty="0" smtClean="0"/>
              <a:t>Permanence </a:t>
            </a:r>
            <a:r>
              <a:rPr lang="fr-FR" sz="1800" dirty="0"/>
              <a:t>du différentiel entre le profil des migrants de la commune et de ceux de </a:t>
            </a:r>
            <a:r>
              <a:rPr lang="fr-FR" sz="1800"/>
              <a:t>son </a:t>
            </a:r>
            <a:r>
              <a:rPr lang="fr-FR" sz="1800" smtClean="0"/>
              <a:t>département, </a:t>
            </a:r>
            <a:r>
              <a:rPr lang="fr-FR" sz="1800" dirty="0"/>
              <a:t>différentiels calculés en 2006 et en 2011</a:t>
            </a:r>
          </a:p>
        </p:txBody>
      </p:sp>
    </p:spTree>
    <p:extLst>
      <p:ext uri="{BB962C8B-B14F-4D97-AF65-F5344CB8AC3E}">
        <p14:creationId xmlns:p14="http://schemas.microsoft.com/office/powerpoint/2010/main" val="3884087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texte 4"/>
          <p:cNvSpPr>
            <a:spLocks noGrp="1"/>
          </p:cNvSpPr>
          <p:nvPr>
            <p:ph type="body" idx="1"/>
          </p:nvPr>
        </p:nvSpPr>
        <p:spPr>
          <a:xfrm>
            <a:off x="3049487" y="1535113"/>
            <a:ext cx="4040188" cy="639762"/>
          </a:xfrm>
        </p:spPr>
        <p:txBody>
          <a:bodyPr>
            <a:normAutofit fontScale="92500" lnSpcReduction="20000"/>
          </a:bodyPr>
          <a:lstStyle/>
          <a:p>
            <a:r>
              <a:rPr lang="fr-FR" dirty="0"/>
              <a:t>Exemple d'une commune du cœur de l'agglomération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2132857"/>
            <a:ext cx="4159890" cy="37444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Titr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Autofit/>
          </a:bodyPr>
          <a:lstStyle/>
          <a:p>
            <a:r>
              <a:rPr lang="fr-FR" sz="1800" dirty="0" smtClean="0"/>
              <a:t>Permanence </a:t>
            </a:r>
            <a:r>
              <a:rPr lang="fr-FR" sz="1800" dirty="0"/>
              <a:t>du différentiel entre le profil des migrants de la commune et de ceux de son départements, différentiels calculés en 2006 et en </a:t>
            </a:r>
            <a:r>
              <a:rPr lang="fr-FR" sz="1800" dirty="0" smtClean="0"/>
              <a:t>2011</a:t>
            </a:r>
            <a:endParaRPr lang="fr-FR" sz="1800" dirty="0"/>
          </a:p>
        </p:txBody>
      </p:sp>
    </p:spTree>
    <p:extLst>
      <p:ext uri="{BB962C8B-B14F-4D97-AF65-F5344CB8AC3E}">
        <p14:creationId xmlns:p14="http://schemas.microsoft.com/office/powerpoint/2010/main" val="3522580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Autofit/>
          </a:bodyPr>
          <a:lstStyle/>
          <a:p>
            <a:r>
              <a:rPr lang="fr-FR" sz="1800" dirty="0" smtClean="0"/>
              <a:t>Permanence </a:t>
            </a:r>
            <a:r>
              <a:rPr lang="fr-FR" sz="1800" dirty="0"/>
              <a:t>du différentiel entre le profil des migrants de la commune et de ceux de son départements, différentiels calculés en 2006 et en 2011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idx="1"/>
          </p:nvPr>
        </p:nvSpPr>
        <p:spPr>
          <a:xfrm>
            <a:off x="457200" y="908720"/>
            <a:ext cx="4040188" cy="639762"/>
          </a:xfrm>
        </p:spPr>
        <p:txBody>
          <a:bodyPr>
            <a:normAutofit fontScale="92500"/>
          </a:bodyPr>
          <a:lstStyle/>
          <a:p>
            <a:r>
              <a:rPr lang="fr-FR" dirty="0" smtClean="0"/>
              <a:t>Exemple d’une commune rurale</a:t>
            </a:r>
            <a:endParaRPr lang="fr-FR" dirty="0"/>
          </a:p>
        </p:txBody>
      </p:sp>
      <p:sp>
        <p:nvSpPr>
          <p:cNvPr id="6" name="Espace réservé du contenu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quarter" idx="3"/>
          </p:nvPr>
        </p:nvSpPr>
        <p:spPr>
          <a:xfrm>
            <a:off x="4645025" y="908720"/>
            <a:ext cx="4041775" cy="639762"/>
          </a:xfrm>
        </p:spPr>
        <p:txBody>
          <a:bodyPr>
            <a:normAutofit fontScale="92500" lnSpcReduction="20000"/>
          </a:bodyPr>
          <a:lstStyle/>
          <a:p>
            <a:r>
              <a:rPr lang="fr-FR" dirty="0" smtClean="0"/>
              <a:t>Et d’un petit pôle urbain de la périphérie</a:t>
            </a:r>
            <a:endParaRPr lang="fr-FR" dirty="0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132856"/>
            <a:ext cx="4155824" cy="4249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2132856"/>
            <a:ext cx="4306770" cy="4249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92332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76672"/>
          </a:xfrm>
        </p:spPr>
        <p:txBody>
          <a:bodyPr>
            <a:noAutofit/>
          </a:bodyPr>
          <a:lstStyle/>
          <a:p>
            <a:r>
              <a:rPr lang="fr-FR" sz="1800" dirty="0" smtClean="0"/>
              <a:t>Exemple de pyramides projetées en 2030</a:t>
            </a:r>
            <a:endParaRPr lang="fr-FR" sz="1800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196752"/>
            <a:ext cx="7416824" cy="48785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17022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76672"/>
          </a:xfrm>
        </p:spPr>
        <p:txBody>
          <a:bodyPr>
            <a:noAutofit/>
          </a:bodyPr>
          <a:lstStyle/>
          <a:p>
            <a:r>
              <a:rPr lang="fr-FR" sz="1800" dirty="0" smtClean="0"/>
              <a:t>Exemple de pyramides projetées en 2030</a:t>
            </a:r>
            <a:endParaRPr lang="fr-FR" sz="180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196752"/>
            <a:ext cx="7411839" cy="48785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74208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</TotalTime>
  <Words>111</Words>
  <Application>Microsoft Office PowerPoint</Application>
  <PresentationFormat>Affichage à l'écran (4:3)</PresentationFormat>
  <Paragraphs>9</Paragraphs>
  <Slides>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Thème Office</vt:lpstr>
      <vt:lpstr>Permanence du différentiel entre le profil des migrants de la commune et de ceux de son département, différentiels calculés en 2006 et en 2011</vt:lpstr>
      <vt:lpstr>Permanence du différentiel entre le profil des migrants de la commune et de ceux de son départements, différentiels calculés en 2006 et en 2011</vt:lpstr>
      <vt:lpstr>Permanence du différentiel entre le profil des migrants de la commune et de ceux de son départements, différentiels calculés en 2006 et en 2011</vt:lpstr>
      <vt:lpstr>Exemple de pyramides projetées en 2030</vt:lpstr>
      <vt:lpstr>Exemple de pyramides projetées en 2030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Permanence du différentiel entre le profil des migrants de la commune et de ceux de son départements, différentiels calculés en 2006 et en 2011</dc:title>
  <dc:creator>OS</dc:creator>
  <cp:lastModifiedBy>OS</cp:lastModifiedBy>
  <cp:revision>3</cp:revision>
  <dcterms:created xsi:type="dcterms:W3CDTF">2015-10-10T15:07:35Z</dcterms:created>
  <dcterms:modified xsi:type="dcterms:W3CDTF">2015-10-10T17:27:06Z</dcterms:modified>
</cp:coreProperties>
</file>