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107504" y="836712"/>
            <a:ext cx="5122913" cy="639762"/>
          </a:xfrm>
        </p:spPr>
        <p:txBody>
          <a:bodyPr>
            <a:normAutofit fontScale="92500"/>
          </a:bodyPr>
          <a:lstStyle/>
          <a:p>
            <a:r>
              <a:rPr lang="fr-FR" dirty="0"/>
              <a:t>Exemple </a:t>
            </a:r>
            <a:r>
              <a:rPr lang="fr-FR" dirty="0" smtClean="0"/>
              <a:t>de 3 arrondissements parisiens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3313956" cy="3375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84984"/>
            <a:ext cx="3313956" cy="3375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641" y="1484785"/>
            <a:ext cx="3313956" cy="3085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fr-FR" sz="1800" dirty="0" smtClean="0"/>
              <a:t>Permanence </a:t>
            </a:r>
            <a:r>
              <a:rPr lang="fr-FR" sz="1800" dirty="0"/>
              <a:t>du différentiel entre le profil des migrants de la commune et de ceux de </a:t>
            </a:r>
            <a:r>
              <a:rPr lang="fr-FR" sz="1800"/>
              <a:t>son </a:t>
            </a:r>
            <a:r>
              <a:rPr lang="fr-FR" sz="1800" smtClean="0"/>
              <a:t>département, </a:t>
            </a:r>
            <a:r>
              <a:rPr lang="fr-FR" sz="1800" dirty="0"/>
              <a:t>différentiels calculés en 2006 et en 2011</a:t>
            </a:r>
          </a:p>
        </p:txBody>
      </p:sp>
    </p:spTree>
    <p:extLst>
      <p:ext uri="{BB962C8B-B14F-4D97-AF65-F5344CB8AC3E}">
        <p14:creationId xmlns:p14="http://schemas.microsoft.com/office/powerpoint/2010/main" val="388408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049487" y="1535113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Exemple d'une commune du cœur de l'agglomération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32857"/>
            <a:ext cx="415989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r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fr-FR" sz="1800" dirty="0" smtClean="0"/>
              <a:t>Permanence </a:t>
            </a:r>
            <a:r>
              <a:rPr lang="fr-FR" sz="1800" dirty="0"/>
              <a:t>du différentiel entre le profil des migrants de la commune et de ceux de son départements, différentiels calculés en 2006 et en </a:t>
            </a:r>
            <a:r>
              <a:rPr lang="fr-FR" sz="1800" dirty="0" smtClean="0"/>
              <a:t>2011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52258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fr-FR" sz="1800" dirty="0" smtClean="0"/>
              <a:t>Permanence </a:t>
            </a:r>
            <a:r>
              <a:rPr lang="fr-FR" sz="1800" dirty="0"/>
              <a:t>du différentiel entre le profil des migrants de la commune et de ceux de son départements, différentiels calculés en 2006 et en 2011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Exemple d’une commune rurale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4645025" y="908720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Et d’un petit pôle urbain de la périphérie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4155824" cy="424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132856"/>
            <a:ext cx="4306770" cy="424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33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Autofit/>
          </a:bodyPr>
          <a:lstStyle/>
          <a:p>
            <a:r>
              <a:rPr lang="fr-FR" sz="1800" dirty="0" smtClean="0"/>
              <a:t>Exemple de pyramides projetées en 2030</a:t>
            </a:r>
            <a:endParaRPr lang="fr-FR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416824" cy="487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70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Autofit/>
          </a:bodyPr>
          <a:lstStyle/>
          <a:p>
            <a:r>
              <a:rPr lang="fr-FR" sz="1800" dirty="0" smtClean="0"/>
              <a:t>Exemple de pyramides projetées en 2030</a:t>
            </a:r>
            <a:endParaRPr lang="fr-FR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411839" cy="4878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2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111</Words>
  <Application>Microsoft Office PowerPoint</Application>
  <PresentationFormat>Affichage à l'écran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Permanence du différentiel entre le profil des migrants de la commune et de ceux de son département, différentiels calculés en 2006 et en 2011</vt:lpstr>
      <vt:lpstr>Permanence du différentiel entre le profil des migrants de la commune et de ceux de son départements, différentiels calculés en 2006 et en 2011</vt:lpstr>
      <vt:lpstr>Permanence du différentiel entre le profil des migrants de la commune et de ceux de son départements, différentiels calculés en 2006 et en 2011</vt:lpstr>
      <vt:lpstr>Exemple de pyramides projetées en 2030</vt:lpstr>
      <vt:lpstr>Exemple de pyramides projetées en 2030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Permanence du différentiel entre le profil des migrants de la commune et de ceux de son départements, différentiels calculés en 2006 et en 2011</dc:title>
  <dc:creator>OS</dc:creator>
  <cp:lastModifiedBy>OS</cp:lastModifiedBy>
  <cp:revision>3</cp:revision>
  <dcterms:created xsi:type="dcterms:W3CDTF">2015-10-10T15:07:35Z</dcterms:created>
  <dcterms:modified xsi:type="dcterms:W3CDTF">2015-10-10T17:27:06Z</dcterms:modified>
</cp:coreProperties>
</file>